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8AAE0E-76E8-4CE2-813A-39A76BF2D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7468490-8A53-47A5-84CF-972F493C3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3AB16A-1E7B-485B-A160-147E1E9A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ECE1A-3DB4-4EAB-AEAD-A35E2D3C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06E5CA-B08C-440A-A001-BD619F3A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67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ABDB53-CCF9-4F39-8F35-F75D85D8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E8F9D8-79D1-4EC6-99D2-C7A6E7D73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6CBAC4-01CC-4774-BDAE-725779990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9330A8-52E6-4BA7-9BD2-C80B50F7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CF1821-8489-44BB-9E9A-26D065044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86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EA2085-1414-4F90-B814-C01E9496C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9E2AFD-AFCA-43B4-8216-F2DCD2EED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4A0BE7-4204-49C6-87D8-66D80638E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C0B5C0-DD23-416C-B33A-F9466F733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D213EE-982B-43F1-BA88-C5264CBD8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87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5B35F-F589-40B9-B895-FC261073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09222B-8966-4054-84E0-07B13840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6457D-9583-45E1-83BB-EC9957E3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98FB01-CC2E-4B25-8677-8682C902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F78C78-2F4D-44FC-A51D-06F6425C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27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E2A2EA-C67F-463F-9868-F92F173E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8C8E88-D600-4828-9B3A-40ABCE0C8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F73484-A9A9-465F-858D-9AC21174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3BDFD4-26AC-44D0-A180-5A5F1337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862F70-1746-4AB0-B8D6-4024BAE7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6C93D-B85A-4C4C-9E78-33712CA8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AA0605-5FFF-4533-87F5-E5C9CEA43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EBD5CB-E58C-47A5-A0B6-50C66480A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9748A5-A400-45D0-B56D-1B2903AD1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7D16C5-1078-4CF8-9DBD-68A5359A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455AD0-CFE0-4ADD-8FC2-209B38FF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14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29DA0-752D-44AC-82E1-E9F480C7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D3611A-75ED-49DF-82FA-502CF9678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017067-7E36-4E9E-8E6F-AEB9BEE1B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99CF9E-8102-4356-BCDD-657175C0A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ECFC15D-2851-4D88-BC1E-97F04E4A1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0C27052-7604-4CB3-876C-7BE41CC74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77054C-4294-49DA-A8BE-14BAD304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2A99D3-D271-4C7B-9D5A-43E1FAFE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84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415E0-AC16-4E69-87EE-702FDFCC5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B25EA2-96A9-4C46-951A-18CC3A50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88E365-7CAA-4AA0-9A06-12A683DF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440880-4042-46D1-A6B8-AFC3B6C5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85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2F85E0-B01B-41F3-9CF3-9D27F6B3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86B6AE5-4C34-40E0-9496-AEAFEDA4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E88EDF-3DC3-4490-8CD1-A8561E07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9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39D154-AB0E-4130-B180-1265C47B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4ECC00-0964-4B3C-9A6E-E970D7BD5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E6D62E-D368-4209-A3DB-D57EA16D2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4667F9-61AA-491A-84C3-85E18F9F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62292-8ED7-4A2C-BB82-6945B21AE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0A655C-511F-48D1-80EB-826F44EF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8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24C24-66A4-410C-A9B8-107780B54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177164C-A18E-4040-91C3-F07EB05A8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57D924-6501-447E-936F-FC04E9703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F28677-98D4-4154-8A8A-BF31269B4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FDD476-47D8-4D71-942C-29933189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4CA5C5-2BBA-4DB0-B017-17694D56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9FF3DE6-A235-42F7-B8C6-1D595E9C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26F8FD-9F60-4244-B447-4AE3850BE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4B5F0-7A69-4A59-95A7-F52FAC219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EB24B-3D91-4112-98B3-B609EC1E5B94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08BD63-44E7-455A-A105-84423895D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B163FB-536B-4013-A1FC-3B9B34653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0CF3-E2AB-45E3-A96D-50F4101F8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13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69499-E3E1-453B-B71D-114D94479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434" y="332235"/>
            <a:ext cx="11463131" cy="76676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/>
              <a:t>令和７年度介護職員処遇改善加算計画書について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80B17A-2CB5-4C28-B697-035295610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434" y="1404730"/>
            <a:ext cx="11463131" cy="4737653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+mj-lt"/>
              </a:rPr>
              <a:t>厚労省より令和</a:t>
            </a:r>
            <a:r>
              <a:rPr lang="ja-JP" altLang="en-US" sz="2800" dirty="0">
                <a:latin typeface="+mj-lt"/>
              </a:rPr>
              <a:t>７</a:t>
            </a:r>
            <a:r>
              <a:rPr kumimoji="1" lang="ja-JP" altLang="en-US" sz="2800" dirty="0">
                <a:latin typeface="+mj-lt"/>
              </a:rPr>
              <a:t>年度介護職員処遇改善加算の新様式の通達が</a:t>
            </a:r>
            <a:endParaRPr lang="en-US" altLang="ja-JP" sz="2800" dirty="0">
              <a:latin typeface="+mj-lt"/>
            </a:endParaRPr>
          </a:p>
          <a:p>
            <a:pPr algn="l"/>
            <a:r>
              <a:rPr kumimoji="1" lang="ja-JP" altLang="en-US" sz="2800" dirty="0">
                <a:latin typeface="+mj-lt"/>
              </a:rPr>
              <a:t>ありました。各事業所には、令和</a:t>
            </a:r>
            <a:r>
              <a:rPr lang="ja-JP" altLang="en-US" sz="2800" dirty="0">
                <a:latin typeface="+mj-lt"/>
              </a:rPr>
              <a:t>７</a:t>
            </a:r>
            <a:r>
              <a:rPr kumimoji="1" lang="ja-JP" altLang="en-US" sz="2800" dirty="0">
                <a:latin typeface="+mj-lt"/>
              </a:rPr>
              <a:t>年</a:t>
            </a:r>
            <a:r>
              <a:rPr lang="ja-JP" altLang="en-US" sz="2800" dirty="0">
                <a:latin typeface="+mj-lt"/>
              </a:rPr>
              <a:t>２</a:t>
            </a:r>
            <a:r>
              <a:rPr kumimoji="1" lang="ja-JP" altLang="en-US" sz="2800" dirty="0">
                <a:latin typeface="+mj-lt"/>
              </a:rPr>
              <a:t>月</a:t>
            </a:r>
            <a:r>
              <a:rPr lang="ja-JP" altLang="en-US" sz="2800" dirty="0">
                <a:latin typeface="+mj-lt"/>
              </a:rPr>
              <a:t>１７</a:t>
            </a:r>
            <a:r>
              <a:rPr kumimoji="1" lang="ja-JP" altLang="en-US" sz="2800" dirty="0">
                <a:latin typeface="+mj-lt"/>
              </a:rPr>
              <a:t>日にメールにて様式</a:t>
            </a:r>
            <a:endParaRPr kumimoji="1" lang="en-US" altLang="ja-JP" sz="2800" dirty="0">
              <a:latin typeface="+mj-lt"/>
            </a:endParaRPr>
          </a:p>
          <a:p>
            <a:pPr algn="l"/>
            <a:r>
              <a:rPr kumimoji="1" lang="ja-JP" altLang="en-US" sz="2800" dirty="0">
                <a:latin typeface="+mj-lt"/>
              </a:rPr>
              <a:t>等を送付しております。</a:t>
            </a:r>
            <a:endParaRPr lang="en-US" altLang="ja-JP" sz="2800" dirty="0">
              <a:latin typeface="+mj-lt"/>
            </a:endParaRPr>
          </a:p>
          <a:p>
            <a:pPr algn="l"/>
            <a:r>
              <a:rPr kumimoji="1" lang="ja-JP" altLang="en-US" sz="2800" dirty="0">
                <a:latin typeface="+mj-lt"/>
              </a:rPr>
              <a:t>また、様式につきましては町ホームページにも掲載しております。</a:t>
            </a:r>
            <a:endParaRPr kumimoji="1" lang="en-US" altLang="ja-JP" sz="2800" dirty="0">
              <a:latin typeface="+mj-lt"/>
            </a:endParaRPr>
          </a:p>
          <a:p>
            <a:pPr algn="l"/>
            <a:endParaRPr kumimoji="1" lang="en-US" altLang="ja-JP" sz="2800" dirty="0">
              <a:latin typeface="+mj-lt"/>
            </a:endParaRPr>
          </a:p>
          <a:p>
            <a:pPr algn="l"/>
            <a:r>
              <a:rPr lang="ja-JP" altLang="en-US" sz="2800" dirty="0">
                <a:latin typeface="+mj-lt"/>
              </a:rPr>
              <a:t>通常、計画書の提出は、加算等を算定する月の前々月の末日まで</a:t>
            </a:r>
            <a:endParaRPr lang="en-US" altLang="ja-JP" sz="2800" dirty="0">
              <a:latin typeface="+mj-lt"/>
            </a:endParaRPr>
          </a:p>
          <a:p>
            <a:pPr algn="l"/>
            <a:r>
              <a:rPr kumimoji="1" lang="ja-JP" altLang="en-US" sz="2800" b="1" dirty="0">
                <a:solidFill>
                  <a:srgbClr val="FF0000"/>
                </a:solidFill>
                <a:latin typeface="+mj-lt"/>
              </a:rPr>
              <a:t>令和７年４月及び５月分を算定する場合は、</a:t>
            </a:r>
            <a:endParaRPr kumimoji="1" lang="en-US" altLang="ja-JP" sz="2800" b="1" dirty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ja-JP" altLang="en-US" sz="2800" b="1" dirty="0">
                <a:solidFill>
                  <a:srgbClr val="FF0000"/>
                </a:solidFill>
                <a:latin typeface="+mj-lt"/>
              </a:rPr>
              <a:t>令和</a:t>
            </a:r>
            <a:r>
              <a:rPr lang="ja-JP" altLang="en-US" sz="2800" b="1">
                <a:solidFill>
                  <a:srgbClr val="FF0000"/>
                </a:solidFill>
                <a:latin typeface="+mj-lt"/>
              </a:rPr>
              <a:t>７年４月３０日</a:t>
            </a:r>
            <a:r>
              <a:rPr lang="ja-JP" altLang="en-US" sz="2800" b="1" dirty="0">
                <a:solidFill>
                  <a:srgbClr val="FF0000"/>
                </a:solidFill>
                <a:latin typeface="+mj-lt"/>
              </a:rPr>
              <a:t>までに行うこととする予定です。</a:t>
            </a:r>
            <a:endParaRPr lang="en-US" altLang="ja-JP" sz="2800" b="1" dirty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ja-JP" altLang="en-US" sz="2800" b="1" dirty="0">
                <a:solidFill>
                  <a:srgbClr val="FF0000"/>
                </a:solidFill>
                <a:latin typeface="+mj-lt"/>
              </a:rPr>
              <a:t>各自、ご提出をお願い致します。</a:t>
            </a:r>
            <a:endParaRPr lang="en-US" altLang="ja-JP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37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令和７年度介護職員処遇改善加算計画書について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令和６年度の 介護職員処遇改善加算・介護職員等特定処遇改善加算 介護職員等ベースアップ等支援加算処遇改善計画書</dc:title>
  <dc:creator>濱本 生代</dc:creator>
  <cp:lastModifiedBy>金田 真輝</cp:lastModifiedBy>
  <cp:revision>7</cp:revision>
  <dcterms:created xsi:type="dcterms:W3CDTF">2024-02-28T09:58:47Z</dcterms:created>
  <dcterms:modified xsi:type="dcterms:W3CDTF">2025-03-07T00:19:15Z</dcterms:modified>
</cp:coreProperties>
</file>